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0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55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20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29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7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10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81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7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17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44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68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46B6FC0-62A8-4AFF-B31D-971978A37CF7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C595524-8E9E-4790-98B7-09533BED7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0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75739" y="225909"/>
            <a:ext cx="8692180" cy="651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5816" y="1073313"/>
            <a:ext cx="9144000" cy="815294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PROGETTO </a:t>
            </a:r>
            <a:br>
              <a:rPr lang="it-IT" sz="4000" dirty="0" smtClean="0">
                <a:solidFill>
                  <a:srgbClr val="FFFF00"/>
                </a:solidFill>
                <a:latin typeface="Kristen ITC" panose="03050502040202030202" pitchFamily="66" charset="0"/>
              </a:rPr>
            </a:br>
            <a:r>
              <a:rPr lang="it-IT" sz="40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/>
            </a:r>
            <a:br>
              <a:rPr lang="it-IT" sz="4000" dirty="0" smtClean="0">
                <a:solidFill>
                  <a:srgbClr val="FFFF00"/>
                </a:solidFill>
                <a:latin typeface="Kristen ITC" panose="03050502040202030202" pitchFamily="66" charset="0"/>
              </a:rPr>
            </a:br>
            <a:r>
              <a:rPr lang="it-IT" sz="40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EUREKA! FUNZIONA!</a:t>
            </a:r>
            <a:endParaRPr lang="it-IT" sz="4000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49829" y="5660570"/>
            <a:ext cx="9144000" cy="729343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Quarta A e quarta B plesso Anna Botto</a:t>
            </a:r>
          </a:p>
          <a:p>
            <a:r>
              <a:rPr lang="it-IT" sz="18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ANNO SCOLASTICO 2017-2018</a:t>
            </a:r>
            <a:endParaRPr lang="it-IT" sz="1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6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4"/>
    </mc:Choice>
    <mc:Fallback xmlns="">
      <p:transition spd="slow" advTm="5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8528" y="586798"/>
            <a:ext cx="10515600" cy="1366693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Kristen ITC" panose="03050502040202030202" pitchFamily="66" charset="0"/>
              </a:rPr>
              <a:t>PROGETTARE</a:t>
            </a:r>
            <a:br>
              <a:rPr lang="it-IT" sz="2400" dirty="0" smtClean="0">
                <a:latin typeface="Kristen ITC" panose="03050502040202030202" pitchFamily="66" charset="0"/>
              </a:rPr>
            </a:br>
            <a:r>
              <a:rPr lang="it-IT" sz="2400" dirty="0" smtClean="0">
                <a:latin typeface="Kristen ITC" panose="03050502040202030202" pitchFamily="66" charset="0"/>
              </a:rPr>
              <a:t>                                                             COSTRUIRE</a:t>
            </a:r>
            <a:endParaRPr lang="it-IT" sz="3100" dirty="0">
              <a:latin typeface="Kristen ITC" panose="03050502040202030202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8602">
            <a:off x="602370" y="2264671"/>
            <a:ext cx="4551069" cy="341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8511">
            <a:off x="5731243" y="1970578"/>
            <a:ext cx="5910262" cy="443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12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5"/>
    </mc:Choice>
    <mc:Fallback xmlns="">
      <p:transition spd="slow" advTm="2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8838" y="1106530"/>
            <a:ext cx="10515600" cy="1859092"/>
          </a:xfrm>
        </p:spPr>
        <p:txBody>
          <a:bodyPr>
            <a:normAutofit/>
          </a:bodyPr>
          <a:lstStyle/>
          <a:p>
            <a:r>
              <a:rPr lang="it-IT" dirty="0" smtClean="0"/>
              <a:t>                                            </a:t>
            </a:r>
            <a:r>
              <a:rPr lang="it-IT" sz="3600" dirty="0" smtClean="0">
                <a:latin typeface="Kristen ITC" panose="03050502040202030202" pitchFamily="66" charset="0"/>
              </a:rPr>
              <a:t>TENERE UN DIARIO</a:t>
            </a:r>
            <a:br>
              <a:rPr lang="it-IT" sz="3600" dirty="0" smtClean="0">
                <a:latin typeface="Kristen ITC" panose="03050502040202030202" pitchFamily="66" charset="0"/>
              </a:rPr>
            </a:br>
            <a:r>
              <a:rPr lang="it-IT" sz="3600" dirty="0">
                <a:latin typeface="Kristen ITC" panose="03050502040202030202" pitchFamily="66" charset="0"/>
              </a:rPr>
              <a:t> </a:t>
            </a:r>
            <a:r>
              <a:rPr lang="it-IT" sz="3600" dirty="0" smtClean="0">
                <a:latin typeface="Kristen ITC" panose="03050502040202030202" pitchFamily="66" charset="0"/>
              </a:rPr>
              <a:t>                                               </a:t>
            </a:r>
            <a:br>
              <a:rPr lang="it-IT" sz="3600" dirty="0" smtClean="0">
                <a:latin typeface="Kristen ITC" panose="03050502040202030202" pitchFamily="66" charset="0"/>
              </a:rPr>
            </a:br>
            <a:r>
              <a:rPr lang="it-IT" sz="3600" dirty="0">
                <a:latin typeface="Kristen ITC" panose="03050502040202030202" pitchFamily="66" charset="0"/>
              </a:rPr>
              <a:t> </a:t>
            </a:r>
            <a:r>
              <a:rPr lang="it-IT" sz="3600" dirty="0" smtClean="0">
                <a:latin typeface="Kristen ITC" panose="03050502040202030202" pitchFamily="66" charset="0"/>
              </a:rPr>
              <a:t>                                                </a:t>
            </a:r>
            <a:endParaRPr lang="it-IT" sz="3600" dirty="0">
              <a:latin typeface="Kristen ITC" panose="03050502040202030202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9142">
            <a:off x="789749" y="1415770"/>
            <a:ext cx="4756946" cy="3567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62">
            <a:off x="6633581" y="2690676"/>
            <a:ext cx="5068711" cy="3801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1219200" y="5978953"/>
            <a:ext cx="577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A6B727"/>
                </a:solidFill>
                <a:latin typeface="Kristen ITC" panose="03050502040202030202" pitchFamily="66" charset="0"/>
                <a:ea typeface="+mj-ea"/>
                <a:cs typeface="+mj-cs"/>
              </a:rPr>
              <a:t>FARE PUBBLICITA’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6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5"/>
    </mc:Choice>
    <mc:Fallback xmlns="">
      <p:transition spd="slow" advTm="11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036616" y="163382"/>
            <a:ext cx="14353309" cy="1029112"/>
          </a:xfrm>
        </p:spPr>
        <p:txBody>
          <a:bodyPr>
            <a:normAutofit/>
          </a:bodyPr>
          <a:lstStyle/>
          <a:p>
            <a:r>
              <a:rPr lang="it-IT" dirty="0" smtClean="0"/>
              <a:t>                                            </a:t>
            </a:r>
            <a:endParaRPr lang="it-IT" sz="2800" dirty="0">
              <a:latin typeface="Kristen ITC" panose="03050502040202030202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08764" y="4073236"/>
            <a:ext cx="5735781" cy="23275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it-IT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it-IT" dirty="0" smtClean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it-IT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it-IT" dirty="0" smtClean="0">
              <a:latin typeface="Kristen ITC" panose="03050502040202030202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176">
            <a:off x="816506" y="1626426"/>
            <a:ext cx="5458326" cy="4093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2407">
            <a:off x="6224041" y="1306766"/>
            <a:ext cx="5596467" cy="419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748144" y="595745"/>
            <a:ext cx="997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RACCONTIAMO  IL NOSTRO GIOCATTOLO</a:t>
            </a:r>
            <a:endParaRPr lang="it-IT" sz="28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4"/>
    </mc:Choice>
    <mc:Fallback xmlns="">
      <p:transition spd="slow" advTm="18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668" y="609600"/>
            <a:ext cx="11304132" cy="1356360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latin typeface="Kristen ITC" panose="03050502040202030202" pitchFamily="66" charset="0"/>
              </a:rPr>
              <a:t> </a:t>
            </a:r>
            <a:r>
              <a:rPr lang="it-IT" sz="4000" dirty="0">
                <a:latin typeface="Kristen ITC" panose="03050502040202030202" pitchFamily="66" charset="0"/>
              </a:rPr>
              <a:t>«Eureka! Funziona!» </a:t>
            </a:r>
            <a:r>
              <a:rPr lang="it-IT" sz="2800" dirty="0">
                <a:latin typeface="Kristen ITC" panose="03050502040202030202" pitchFamily="66" charset="0"/>
              </a:rPr>
              <a:t/>
            </a:r>
            <a:br>
              <a:rPr lang="it-IT" sz="2800" dirty="0">
                <a:latin typeface="Kristen ITC" panose="03050502040202030202" pitchFamily="66" charset="0"/>
              </a:rPr>
            </a:br>
            <a:r>
              <a:rPr lang="it-IT" sz="2800" dirty="0">
                <a:latin typeface="Kristen ITC" panose="03050502040202030202" pitchFamily="66" charset="0"/>
              </a:rPr>
              <a:t>gara di costruzioni tecnologiche per piccoli inventori</a:t>
            </a:r>
            <a:endParaRPr lang="it-IT" sz="2800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23" y="1886314"/>
            <a:ext cx="5312712" cy="3984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8" y="1718847"/>
            <a:ext cx="5429806" cy="4072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2"/>
    </mc:Choice>
    <mc:Fallback xmlns="">
      <p:transition spd="slow" advTm="19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9"/>
</p:tagLst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118</TotalTime>
  <Words>31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Corbel</vt:lpstr>
      <vt:lpstr>Kristen ITC</vt:lpstr>
      <vt:lpstr>Base</vt:lpstr>
      <vt:lpstr>PROGETTO   EUREKA! FUNZIONA!</vt:lpstr>
      <vt:lpstr>PROGETTARE                                                              COSTRUIRE</vt:lpstr>
      <vt:lpstr>                                            TENERE UN DIARIO                                                                                                   </vt:lpstr>
      <vt:lpstr>                                            </vt:lpstr>
      <vt:lpstr> «Eureka! Funziona!»  gara di costruzioni tecnologiche per piccoli inventori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EUREKA! FUNZIONA!</dc:title>
  <dc:creator>Monica Barion</dc:creator>
  <cp:lastModifiedBy>Monica Barion</cp:lastModifiedBy>
  <cp:revision>13</cp:revision>
  <dcterms:created xsi:type="dcterms:W3CDTF">2018-06-21T08:22:05Z</dcterms:created>
  <dcterms:modified xsi:type="dcterms:W3CDTF">2018-06-21T14:23:20Z</dcterms:modified>
</cp:coreProperties>
</file>